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sldIdLst>
    <p:sldId id="256" r:id="rId5"/>
    <p:sldId id="27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clay, Nathan" userId="dda553fe-ba4b-4e02-bbc7-21103291be92" providerId="ADAL" clId="{C8BC4787-609D-46C8-9911-A42B5166ABDB}"/>
    <pc:docChg chg="modSld">
      <pc:chgData name="Barclay, Nathan" userId="dda553fe-ba4b-4e02-bbc7-21103291be92" providerId="ADAL" clId="{C8BC4787-609D-46C8-9911-A42B5166ABDB}" dt="2021-10-30T16:49:29.984" v="49"/>
      <pc:docMkLst>
        <pc:docMk/>
      </pc:docMkLst>
      <pc:sldChg chg="addSp delSp modSp modTransition modAnim">
        <pc:chgData name="Barclay, Nathan" userId="dda553fe-ba4b-4e02-bbc7-21103291be92" providerId="ADAL" clId="{C8BC4787-609D-46C8-9911-A42B5166ABDB}" dt="2021-10-30T15:07:44.092" v="11"/>
        <pc:sldMkLst>
          <pc:docMk/>
          <pc:sldMk cId="959854623" sldId="256"/>
        </pc:sldMkLst>
        <pc:picChg chg="add del mod">
          <ac:chgData name="Barclay, Nathan" userId="dda553fe-ba4b-4e02-bbc7-21103291be92" providerId="ADAL" clId="{C8BC4787-609D-46C8-9911-A42B5166ABDB}" dt="2021-10-30T14:56:06.794" v="1"/>
          <ac:picMkLst>
            <pc:docMk/>
            <pc:sldMk cId="959854623" sldId="256"/>
            <ac:picMk id="4" creationId="{1790723F-F98B-42B7-829E-4C9EFE38599D}"/>
          </ac:picMkLst>
        </pc:picChg>
        <pc:picChg chg="add del mod">
          <ac:chgData name="Barclay, Nathan" userId="dda553fe-ba4b-4e02-bbc7-21103291be92" providerId="ADAL" clId="{C8BC4787-609D-46C8-9911-A42B5166ABDB}" dt="2021-10-30T14:58:52.153" v="4"/>
          <ac:picMkLst>
            <pc:docMk/>
            <pc:sldMk cId="959854623" sldId="256"/>
            <ac:picMk id="5" creationId="{E84298BD-91CB-467D-AA51-1D02B8E3639D}"/>
          </ac:picMkLst>
        </pc:picChg>
        <pc:picChg chg="add del mod">
          <ac:chgData name="Barclay, Nathan" userId="dda553fe-ba4b-4e02-bbc7-21103291be92" providerId="ADAL" clId="{C8BC4787-609D-46C8-9911-A42B5166ABDB}" dt="2021-10-30T15:05:10.275" v="10"/>
          <ac:picMkLst>
            <pc:docMk/>
            <pc:sldMk cId="959854623" sldId="256"/>
            <ac:picMk id="6" creationId="{61F23C17-BC91-40A0-A7A8-0FC42FBC2873}"/>
          </ac:picMkLst>
        </pc:picChg>
        <pc:picChg chg="add del mod">
          <ac:chgData name="Barclay, Nathan" userId="dda553fe-ba4b-4e02-bbc7-21103291be92" providerId="ADAL" clId="{C8BC4787-609D-46C8-9911-A42B5166ABDB}" dt="2021-10-30T15:07:44.092" v="11"/>
          <ac:picMkLst>
            <pc:docMk/>
            <pc:sldMk cId="959854623" sldId="256"/>
            <ac:picMk id="7" creationId="{1CED90AE-DFA1-4AC1-B451-048931E6B1E0}"/>
          </ac:picMkLst>
        </pc:picChg>
        <pc:picChg chg="add mod">
          <ac:chgData name="Barclay, Nathan" userId="dda553fe-ba4b-4e02-bbc7-21103291be92" providerId="ADAL" clId="{C8BC4787-609D-46C8-9911-A42B5166ABDB}" dt="2021-10-30T15:07:44.092" v="11"/>
          <ac:picMkLst>
            <pc:docMk/>
            <pc:sldMk cId="959854623" sldId="256"/>
            <ac:picMk id="8" creationId="{A76F6F30-4613-456B-8C4B-F101417A4E5C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14:16.985" v="33"/>
        <pc:sldMkLst>
          <pc:docMk/>
          <pc:sldMk cId="2668924661" sldId="257"/>
        </pc:sldMkLst>
        <pc:picChg chg="add del mod">
          <ac:chgData name="Barclay, Nathan" userId="dda553fe-ba4b-4e02-bbc7-21103291be92" providerId="ADAL" clId="{C8BC4787-609D-46C8-9911-A42B5166ABDB}" dt="2021-10-30T15:00:30.921" v="7"/>
          <ac:picMkLst>
            <pc:docMk/>
            <pc:sldMk cId="2668924661" sldId="257"/>
            <ac:picMk id="4" creationId="{0052C23F-A899-47CC-B2EC-BFD1682992AE}"/>
          </ac:picMkLst>
        </pc:picChg>
        <pc:picChg chg="add del mod">
          <ac:chgData name="Barclay, Nathan" userId="dda553fe-ba4b-4e02-bbc7-21103291be92" providerId="ADAL" clId="{C8BC4787-609D-46C8-9911-A42B5166ABDB}" dt="2021-10-30T15:02:20.341" v="8"/>
          <ac:picMkLst>
            <pc:docMk/>
            <pc:sldMk cId="2668924661" sldId="257"/>
            <ac:picMk id="5" creationId="{20D82A44-F488-4431-BF00-775D2209D74E}"/>
          </ac:picMkLst>
        </pc:picChg>
        <pc:picChg chg="add del mod">
          <ac:chgData name="Barclay, Nathan" userId="dda553fe-ba4b-4e02-bbc7-21103291be92" providerId="ADAL" clId="{C8BC4787-609D-46C8-9911-A42B5166ABDB}" dt="2021-10-30T15:02:45.237" v="9"/>
          <ac:picMkLst>
            <pc:docMk/>
            <pc:sldMk cId="2668924661" sldId="257"/>
            <ac:picMk id="6" creationId="{184B78A9-7B46-494D-8BCA-242818AD48C5}"/>
          </ac:picMkLst>
        </pc:picChg>
        <pc:picChg chg="add del mod">
          <ac:chgData name="Barclay, Nathan" userId="dda553fe-ba4b-4e02-bbc7-21103291be92" providerId="ADAL" clId="{C8BC4787-609D-46C8-9911-A42B5166ABDB}" dt="2021-10-30T15:05:10.275" v="10"/>
          <ac:picMkLst>
            <pc:docMk/>
            <pc:sldMk cId="2668924661" sldId="257"/>
            <ac:picMk id="7" creationId="{F42A0178-7E0C-463A-81DB-C29A5E40A3A8}"/>
          </ac:picMkLst>
        </pc:picChg>
        <pc:picChg chg="add del mod">
          <ac:chgData name="Barclay, Nathan" userId="dda553fe-ba4b-4e02-bbc7-21103291be92" providerId="ADAL" clId="{C8BC4787-609D-46C8-9911-A42B5166ABDB}" dt="2021-10-30T15:09:37.932" v="13"/>
          <ac:picMkLst>
            <pc:docMk/>
            <pc:sldMk cId="2668924661" sldId="257"/>
            <ac:picMk id="8" creationId="{C1DD0F32-D2D0-4D50-AD5E-0A09647B4F56}"/>
          </ac:picMkLst>
        </pc:picChg>
        <pc:picChg chg="add del mod">
          <ac:chgData name="Barclay, Nathan" userId="dda553fe-ba4b-4e02-bbc7-21103291be92" providerId="ADAL" clId="{C8BC4787-609D-46C8-9911-A42B5166ABDB}" dt="2021-10-30T15:16:21.929" v="15"/>
          <ac:picMkLst>
            <pc:docMk/>
            <pc:sldMk cId="2668924661" sldId="257"/>
            <ac:picMk id="9" creationId="{146C5000-F19D-49D9-8E04-E5910E2BD6FE}"/>
          </ac:picMkLst>
        </pc:picChg>
        <pc:picChg chg="add del mod">
          <ac:chgData name="Barclay, Nathan" userId="dda553fe-ba4b-4e02-bbc7-21103291be92" providerId="ADAL" clId="{C8BC4787-609D-46C8-9911-A42B5166ABDB}" dt="2021-10-30T16:09:47.341" v="30"/>
          <ac:picMkLst>
            <pc:docMk/>
            <pc:sldMk cId="2668924661" sldId="257"/>
            <ac:picMk id="10" creationId="{45A8C01D-C647-41CC-A1AD-B012E8C94F83}"/>
          </ac:picMkLst>
        </pc:picChg>
        <pc:picChg chg="add del mod">
          <ac:chgData name="Barclay, Nathan" userId="dda553fe-ba4b-4e02-bbc7-21103291be92" providerId="ADAL" clId="{C8BC4787-609D-46C8-9911-A42B5166ABDB}" dt="2021-10-30T16:11:03.407" v="31"/>
          <ac:picMkLst>
            <pc:docMk/>
            <pc:sldMk cId="2668924661" sldId="257"/>
            <ac:picMk id="11" creationId="{01AE05A8-5C5D-4B13-A5AA-6C50F199CEE9}"/>
          </ac:picMkLst>
        </pc:picChg>
        <pc:picChg chg="add del mod">
          <ac:chgData name="Barclay, Nathan" userId="dda553fe-ba4b-4e02-bbc7-21103291be92" providerId="ADAL" clId="{C8BC4787-609D-46C8-9911-A42B5166ABDB}" dt="2021-10-30T16:12:06.646" v="32"/>
          <ac:picMkLst>
            <pc:docMk/>
            <pc:sldMk cId="2668924661" sldId="257"/>
            <ac:picMk id="12" creationId="{A90BE503-C55E-4E54-94B6-3A323F1FB730}"/>
          </ac:picMkLst>
        </pc:picChg>
        <pc:picChg chg="add del mod">
          <ac:chgData name="Barclay, Nathan" userId="dda553fe-ba4b-4e02-bbc7-21103291be92" providerId="ADAL" clId="{C8BC4787-609D-46C8-9911-A42B5166ABDB}" dt="2021-10-30T16:14:16.985" v="33"/>
          <ac:picMkLst>
            <pc:docMk/>
            <pc:sldMk cId="2668924661" sldId="257"/>
            <ac:picMk id="13" creationId="{C5DE53DA-E811-4A4E-8836-0C51DEEACFE7}"/>
          </ac:picMkLst>
        </pc:picChg>
        <pc:picChg chg="add mod">
          <ac:chgData name="Barclay, Nathan" userId="dda553fe-ba4b-4e02-bbc7-21103291be92" providerId="ADAL" clId="{C8BC4787-609D-46C8-9911-A42B5166ABDB}" dt="2021-10-30T16:14:16.985" v="33"/>
          <ac:picMkLst>
            <pc:docMk/>
            <pc:sldMk cId="2668924661" sldId="257"/>
            <ac:picMk id="14" creationId="{50C34AAD-9186-434A-A1A1-8F96F521C754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14:16.985" v="33"/>
        <pc:sldMkLst>
          <pc:docMk/>
          <pc:sldMk cId="4277533881" sldId="258"/>
        </pc:sldMkLst>
        <pc:picChg chg="add del mod">
          <ac:chgData name="Barclay, Nathan" userId="dda553fe-ba4b-4e02-bbc7-21103291be92" providerId="ADAL" clId="{C8BC4787-609D-46C8-9911-A42B5166ABDB}" dt="2021-10-30T15:16:21.929" v="15"/>
          <ac:picMkLst>
            <pc:docMk/>
            <pc:sldMk cId="4277533881" sldId="258"/>
            <ac:picMk id="4" creationId="{FA6FAC30-F481-44CC-B576-226A156D2A68}"/>
          </ac:picMkLst>
        </pc:picChg>
        <pc:picChg chg="add del mod">
          <ac:chgData name="Barclay, Nathan" userId="dda553fe-ba4b-4e02-bbc7-21103291be92" providerId="ADAL" clId="{C8BC4787-609D-46C8-9911-A42B5166ABDB}" dt="2021-10-30T15:17:53.058" v="16"/>
          <ac:picMkLst>
            <pc:docMk/>
            <pc:sldMk cId="4277533881" sldId="258"/>
            <ac:picMk id="5" creationId="{CE067277-4365-4C2A-976E-664142B849B9}"/>
          </ac:picMkLst>
        </pc:picChg>
        <pc:picChg chg="add del mod">
          <ac:chgData name="Barclay, Nathan" userId="dda553fe-ba4b-4e02-bbc7-21103291be92" providerId="ADAL" clId="{C8BC4787-609D-46C8-9911-A42B5166ABDB}" dt="2021-10-30T16:14:16.985" v="33"/>
          <ac:picMkLst>
            <pc:docMk/>
            <pc:sldMk cId="4277533881" sldId="258"/>
            <ac:picMk id="6" creationId="{0431DC5E-04BA-4C26-8018-78B0ABD3AB89}"/>
          </ac:picMkLst>
        </pc:picChg>
        <pc:picChg chg="add mod">
          <ac:chgData name="Barclay, Nathan" userId="dda553fe-ba4b-4e02-bbc7-21103291be92" providerId="ADAL" clId="{C8BC4787-609D-46C8-9911-A42B5166ABDB}" dt="2021-10-30T16:14:16.985" v="33"/>
          <ac:picMkLst>
            <pc:docMk/>
            <pc:sldMk cId="4277533881" sldId="258"/>
            <ac:picMk id="7" creationId="{B92B8DF5-1C44-4078-9F4A-65FEDEA7A714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24:35.221" v="38"/>
        <pc:sldMkLst>
          <pc:docMk/>
          <pc:sldMk cId="1872049939" sldId="259"/>
        </pc:sldMkLst>
        <pc:picChg chg="add del mod">
          <ac:chgData name="Barclay, Nathan" userId="dda553fe-ba4b-4e02-bbc7-21103291be92" providerId="ADAL" clId="{C8BC4787-609D-46C8-9911-A42B5166ABDB}" dt="2021-10-30T15:19:58.486" v="17"/>
          <ac:picMkLst>
            <pc:docMk/>
            <pc:sldMk cId="1872049939" sldId="259"/>
            <ac:picMk id="4" creationId="{262FFB3C-7841-4C58-A4F5-7C26778446F6}"/>
          </ac:picMkLst>
        </pc:picChg>
        <pc:picChg chg="add del mod">
          <ac:chgData name="Barclay, Nathan" userId="dda553fe-ba4b-4e02-bbc7-21103291be92" providerId="ADAL" clId="{C8BC4787-609D-46C8-9911-A42B5166ABDB}" dt="2021-10-30T15:20:33.790" v="18"/>
          <ac:picMkLst>
            <pc:docMk/>
            <pc:sldMk cId="1872049939" sldId="259"/>
            <ac:picMk id="5" creationId="{6806AB03-FCB5-4D73-8E81-A56E3D469C5D}"/>
          </ac:picMkLst>
        </pc:picChg>
        <pc:picChg chg="add del mod">
          <ac:chgData name="Barclay, Nathan" userId="dda553fe-ba4b-4e02-bbc7-21103291be92" providerId="ADAL" clId="{C8BC4787-609D-46C8-9911-A42B5166ABDB}" dt="2021-10-30T15:22:48.834" v="19"/>
          <ac:picMkLst>
            <pc:docMk/>
            <pc:sldMk cId="1872049939" sldId="259"/>
            <ac:picMk id="6" creationId="{C7FDD9DD-DE85-43D8-B036-365494752A0D}"/>
          </ac:picMkLst>
        </pc:picChg>
        <pc:picChg chg="add del mod">
          <ac:chgData name="Barclay, Nathan" userId="dda553fe-ba4b-4e02-bbc7-21103291be92" providerId="ADAL" clId="{C8BC4787-609D-46C8-9911-A42B5166ABDB}" dt="2021-10-30T15:25:14.739" v="20"/>
          <ac:picMkLst>
            <pc:docMk/>
            <pc:sldMk cId="1872049939" sldId="259"/>
            <ac:picMk id="7" creationId="{A68885AA-76C1-4027-9498-5A8887919784}"/>
          </ac:picMkLst>
        </pc:picChg>
        <pc:picChg chg="add del mod">
          <ac:chgData name="Barclay, Nathan" userId="dda553fe-ba4b-4e02-bbc7-21103291be92" providerId="ADAL" clId="{C8BC4787-609D-46C8-9911-A42B5166ABDB}" dt="2021-10-30T16:14:16.985" v="33"/>
          <ac:picMkLst>
            <pc:docMk/>
            <pc:sldMk cId="1872049939" sldId="259"/>
            <ac:picMk id="8" creationId="{0EC33FAC-3BF7-4BD6-93A7-80A926E4362E}"/>
          </ac:picMkLst>
        </pc:picChg>
        <pc:picChg chg="add del mod">
          <ac:chgData name="Barclay, Nathan" userId="dda553fe-ba4b-4e02-bbc7-21103291be92" providerId="ADAL" clId="{C8BC4787-609D-46C8-9911-A42B5166ABDB}" dt="2021-10-30T16:15:02.935" v="34"/>
          <ac:picMkLst>
            <pc:docMk/>
            <pc:sldMk cId="1872049939" sldId="259"/>
            <ac:picMk id="9" creationId="{A7E6A515-9D77-4B1D-9C17-A1E5D112CD83}"/>
          </ac:picMkLst>
        </pc:picChg>
        <pc:picChg chg="add del mod">
          <ac:chgData name="Barclay, Nathan" userId="dda553fe-ba4b-4e02-bbc7-21103291be92" providerId="ADAL" clId="{C8BC4787-609D-46C8-9911-A42B5166ABDB}" dt="2021-10-30T16:16:56.126" v="35"/>
          <ac:picMkLst>
            <pc:docMk/>
            <pc:sldMk cId="1872049939" sldId="259"/>
            <ac:picMk id="10" creationId="{F70B945F-3398-48BD-B5C7-F1EEF1EC9A11}"/>
          </ac:picMkLst>
        </pc:picChg>
        <pc:picChg chg="add del mod">
          <ac:chgData name="Barclay, Nathan" userId="dda553fe-ba4b-4e02-bbc7-21103291be92" providerId="ADAL" clId="{C8BC4787-609D-46C8-9911-A42B5166ABDB}" dt="2021-10-30T16:19:10.237" v="36"/>
          <ac:picMkLst>
            <pc:docMk/>
            <pc:sldMk cId="1872049939" sldId="259"/>
            <ac:picMk id="11" creationId="{C9CB0E33-C204-49B4-99F6-42A923172714}"/>
          </ac:picMkLst>
        </pc:picChg>
        <pc:picChg chg="add del mod">
          <ac:chgData name="Barclay, Nathan" userId="dda553fe-ba4b-4e02-bbc7-21103291be92" providerId="ADAL" clId="{C8BC4787-609D-46C8-9911-A42B5166ABDB}" dt="2021-10-30T16:19:37.109" v="37"/>
          <ac:picMkLst>
            <pc:docMk/>
            <pc:sldMk cId="1872049939" sldId="259"/>
            <ac:picMk id="12" creationId="{C90CA27E-FC60-432D-A08C-8947EEB6A95A}"/>
          </ac:picMkLst>
        </pc:picChg>
        <pc:picChg chg="add del mod">
          <ac:chgData name="Barclay, Nathan" userId="dda553fe-ba4b-4e02-bbc7-21103291be92" providerId="ADAL" clId="{C8BC4787-609D-46C8-9911-A42B5166ABDB}" dt="2021-10-30T16:24:35.221" v="38"/>
          <ac:picMkLst>
            <pc:docMk/>
            <pc:sldMk cId="1872049939" sldId="259"/>
            <ac:picMk id="13" creationId="{D0A189BC-5B84-4AC5-8136-C956B09745D3}"/>
          </ac:picMkLst>
        </pc:picChg>
        <pc:picChg chg="add mod">
          <ac:chgData name="Barclay, Nathan" userId="dda553fe-ba4b-4e02-bbc7-21103291be92" providerId="ADAL" clId="{C8BC4787-609D-46C8-9911-A42B5166ABDB}" dt="2021-10-30T16:24:35.221" v="38"/>
          <ac:picMkLst>
            <pc:docMk/>
            <pc:sldMk cId="1872049939" sldId="259"/>
            <ac:picMk id="14" creationId="{87825225-694A-4C04-8ED9-239F6AF51FA4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24:35.221" v="38"/>
        <pc:sldMkLst>
          <pc:docMk/>
          <pc:sldMk cId="1031484516" sldId="260"/>
        </pc:sldMkLst>
        <pc:picChg chg="add del mod">
          <ac:chgData name="Barclay, Nathan" userId="dda553fe-ba4b-4e02-bbc7-21103291be92" providerId="ADAL" clId="{C8BC4787-609D-46C8-9911-A42B5166ABDB}" dt="2021-10-30T15:26:54.099" v="21"/>
          <ac:picMkLst>
            <pc:docMk/>
            <pc:sldMk cId="1031484516" sldId="260"/>
            <ac:picMk id="4" creationId="{553C19F1-4587-46C3-8009-349CE9A26EFC}"/>
          </ac:picMkLst>
        </pc:picChg>
        <pc:picChg chg="add del mod">
          <ac:chgData name="Barclay, Nathan" userId="dda553fe-ba4b-4e02-bbc7-21103291be92" providerId="ADAL" clId="{C8BC4787-609D-46C8-9911-A42B5166ABDB}" dt="2021-10-30T15:28:58.427" v="22"/>
          <ac:picMkLst>
            <pc:docMk/>
            <pc:sldMk cId="1031484516" sldId="260"/>
            <ac:picMk id="5" creationId="{6A630A58-178F-4607-8206-48D1CA4B3811}"/>
          </ac:picMkLst>
        </pc:picChg>
        <pc:picChg chg="add del mod">
          <ac:chgData name="Barclay, Nathan" userId="dda553fe-ba4b-4e02-bbc7-21103291be92" providerId="ADAL" clId="{C8BC4787-609D-46C8-9911-A42B5166ABDB}" dt="2021-10-30T15:31:31.068" v="23"/>
          <ac:picMkLst>
            <pc:docMk/>
            <pc:sldMk cId="1031484516" sldId="260"/>
            <ac:picMk id="6" creationId="{2A5CC249-6E4E-4871-8A33-342FF99D244F}"/>
          </ac:picMkLst>
        </pc:picChg>
        <pc:picChg chg="add del mod">
          <ac:chgData name="Barclay, Nathan" userId="dda553fe-ba4b-4e02-bbc7-21103291be92" providerId="ADAL" clId="{C8BC4787-609D-46C8-9911-A42B5166ABDB}" dt="2021-10-30T16:24:35.221" v="38"/>
          <ac:picMkLst>
            <pc:docMk/>
            <pc:sldMk cId="1031484516" sldId="260"/>
            <ac:picMk id="7" creationId="{C077F5CF-7104-4242-8EED-E00CC8D49103}"/>
          </ac:picMkLst>
        </pc:picChg>
        <pc:picChg chg="add mod">
          <ac:chgData name="Barclay, Nathan" userId="dda553fe-ba4b-4e02-bbc7-21103291be92" providerId="ADAL" clId="{C8BC4787-609D-46C8-9911-A42B5166ABDB}" dt="2021-10-30T16:24:35.221" v="38"/>
          <ac:picMkLst>
            <pc:docMk/>
            <pc:sldMk cId="1031484516" sldId="260"/>
            <ac:picMk id="8" creationId="{FFC23A6C-BFC6-46C9-945E-BD00842CE4D1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24:35.221" v="38"/>
        <pc:sldMkLst>
          <pc:docMk/>
          <pc:sldMk cId="1290257469" sldId="261"/>
        </pc:sldMkLst>
        <pc:picChg chg="add del mod">
          <ac:chgData name="Barclay, Nathan" userId="dda553fe-ba4b-4e02-bbc7-21103291be92" providerId="ADAL" clId="{C8BC4787-609D-46C8-9911-A42B5166ABDB}" dt="2021-10-30T16:24:35.221" v="38"/>
          <ac:picMkLst>
            <pc:docMk/>
            <pc:sldMk cId="1290257469" sldId="261"/>
            <ac:picMk id="4" creationId="{C7DFAD3A-E1A7-4CF5-A552-F0C0EDD5054A}"/>
          </ac:picMkLst>
        </pc:picChg>
        <pc:picChg chg="add mod">
          <ac:chgData name="Barclay, Nathan" userId="dda553fe-ba4b-4e02-bbc7-21103291be92" providerId="ADAL" clId="{C8BC4787-609D-46C8-9911-A42B5166ABDB}" dt="2021-10-30T16:24:35.221" v="38"/>
          <ac:picMkLst>
            <pc:docMk/>
            <pc:sldMk cId="1290257469" sldId="261"/>
            <ac:picMk id="5" creationId="{FE68CE54-0B79-4CBB-9BE4-533054EC0EFA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27:54.301" v="41"/>
        <pc:sldMkLst>
          <pc:docMk/>
          <pc:sldMk cId="327501300" sldId="262"/>
        </pc:sldMkLst>
        <pc:picChg chg="add del mod">
          <ac:chgData name="Barclay, Nathan" userId="dda553fe-ba4b-4e02-bbc7-21103291be92" providerId="ADAL" clId="{C8BC4787-609D-46C8-9911-A42B5166ABDB}" dt="2021-10-30T15:41:23.180" v="24"/>
          <ac:picMkLst>
            <pc:docMk/>
            <pc:sldMk cId="327501300" sldId="262"/>
            <ac:picMk id="4" creationId="{B8FCA718-46EC-4C4F-AB18-A57D02ABB078}"/>
          </ac:picMkLst>
        </pc:picChg>
        <pc:picChg chg="add del mod">
          <ac:chgData name="Barclay, Nathan" userId="dda553fe-ba4b-4e02-bbc7-21103291be92" providerId="ADAL" clId="{C8BC4787-609D-46C8-9911-A42B5166ABDB}" dt="2021-10-30T16:24:35.221" v="38"/>
          <ac:picMkLst>
            <pc:docMk/>
            <pc:sldMk cId="327501300" sldId="262"/>
            <ac:picMk id="5" creationId="{0A930927-BDCC-40A8-A841-76DFF07A50CE}"/>
          </ac:picMkLst>
        </pc:picChg>
        <pc:picChg chg="add del mod">
          <ac:chgData name="Barclay, Nathan" userId="dda553fe-ba4b-4e02-bbc7-21103291be92" providerId="ADAL" clId="{C8BC4787-609D-46C8-9911-A42B5166ABDB}" dt="2021-10-30T16:24:57.407" v="39"/>
          <ac:picMkLst>
            <pc:docMk/>
            <pc:sldMk cId="327501300" sldId="262"/>
            <ac:picMk id="6" creationId="{8AB00708-AA70-4712-8553-4E78DD3EAA41}"/>
          </ac:picMkLst>
        </pc:picChg>
        <pc:picChg chg="add del mod">
          <ac:chgData name="Barclay, Nathan" userId="dda553fe-ba4b-4e02-bbc7-21103291be92" providerId="ADAL" clId="{C8BC4787-609D-46C8-9911-A42B5166ABDB}" dt="2021-10-30T16:25:05.478" v="40"/>
          <ac:picMkLst>
            <pc:docMk/>
            <pc:sldMk cId="327501300" sldId="262"/>
            <ac:picMk id="7" creationId="{5D9257DC-1065-4C5F-912B-489968D83039}"/>
          </ac:picMkLst>
        </pc:picChg>
        <pc:picChg chg="add del mod">
          <ac:chgData name="Barclay, Nathan" userId="dda553fe-ba4b-4e02-bbc7-21103291be92" providerId="ADAL" clId="{C8BC4787-609D-46C8-9911-A42B5166ABDB}" dt="2021-10-30T16:27:54.301" v="41"/>
          <ac:picMkLst>
            <pc:docMk/>
            <pc:sldMk cId="327501300" sldId="262"/>
            <ac:picMk id="8" creationId="{AD797E41-6CBC-407B-B8ED-D28388070B6B}"/>
          </ac:picMkLst>
        </pc:picChg>
        <pc:picChg chg="add mod">
          <ac:chgData name="Barclay, Nathan" userId="dda553fe-ba4b-4e02-bbc7-21103291be92" providerId="ADAL" clId="{C8BC4787-609D-46C8-9911-A42B5166ABDB}" dt="2021-10-30T16:27:54.301" v="41"/>
          <ac:picMkLst>
            <pc:docMk/>
            <pc:sldMk cId="327501300" sldId="262"/>
            <ac:picMk id="9" creationId="{B5720218-53A7-4C49-B65A-E347D4F2781D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27:54.301" v="41"/>
        <pc:sldMkLst>
          <pc:docMk/>
          <pc:sldMk cId="3466905058" sldId="263"/>
        </pc:sldMkLst>
        <pc:picChg chg="add del mod">
          <ac:chgData name="Barclay, Nathan" userId="dda553fe-ba4b-4e02-bbc7-21103291be92" providerId="ADAL" clId="{C8BC4787-609D-46C8-9911-A42B5166ABDB}" dt="2021-10-30T16:27:54.301" v="41"/>
          <ac:picMkLst>
            <pc:docMk/>
            <pc:sldMk cId="3466905058" sldId="263"/>
            <ac:picMk id="4" creationId="{3C8465A3-37B3-4C9D-9036-12D6003584E0}"/>
          </ac:picMkLst>
        </pc:picChg>
        <pc:picChg chg="add mod">
          <ac:chgData name="Barclay, Nathan" userId="dda553fe-ba4b-4e02-bbc7-21103291be92" providerId="ADAL" clId="{C8BC4787-609D-46C8-9911-A42B5166ABDB}" dt="2021-10-30T16:27:54.301" v="41"/>
          <ac:picMkLst>
            <pc:docMk/>
            <pc:sldMk cId="3466905058" sldId="263"/>
            <ac:picMk id="5" creationId="{05982013-864C-44DB-8354-94E09F470204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35:16.903" v="42"/>
        <pc:sldMkLst>
          <pc:docMk/>
          <pc:sldMk cId="3750724962" sldId="264"/>
        </pc:sldMkLst>
        <pc:picChg chg="add del mod">
          <ac:chgData name="Barclay, Nathan" userId="dda553fe-ba4b-4e02-bbc7-21103291be92" providerId="ADAL" clId="{C8BC4787-609D-46C8-9911-A42B5166ABDB}" dt="2021-10-30T16:27:54.301" v="41"/>
          <ac:picMkLst>
            <pc:docMk/>
            <pc:sldMk cId="3750724962" sldId="264"/>
            <ac:picMk id="6" creationId="{2B9DE2AE-333B-476E-B86F-F7644E7AF509}"/>
          </ac:picMkLst>
        </pc:picChg>
        <pc:picChg chg="add del mod">
          <ac:chgData name="Barclay, Nathan" userId="dda553fe-ba4b-4e02-bbc7-21103291be92" providerId="ADAL" clId="{C8BC4787-609D-46C8-9911-A42B5166ABDB}" dt="2021-10-30T16:35:16.903" v="42"/>
          <ac:picMkLst>
            <pc:docMk/>
            <pc:sldMk cId="3750724962" sldId="264"/>
            <ac:picMk id="7" creationId="{0036F4DD-17FF-497B-872E-D6878F644ABC}"/>
          </ac:picMkLst>
        </pc:picChg>
        <pc:picChg chg="add mod">
          <ac:chgData name="Barclay, Nathan" userId="dda553fe-ba4b-4e02-bbc7-21103291be92" providerId="ADAL" clId="{C8BC4787-609D-46C8-9911-A42B5166ABDB}" dt="2021-10-30T16:35:16.903" v="42"/>
          <ac:picMkLst>
            <pc:docMk/>
            <pc:sldMk cId="3750724962" sldId="264"/>
            <ac:picMk id="8" creationId="{088D6CE3-5CDE-4B69-8A70-0CCF244C58A2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35:16.903" v="42"/>
        <pc:sldMkLst>
          <pc:docMk/>
          <pc:sldMk cId="929019633" sldId="265"/>
        </pc:sldMkLst>
        <pc:picChg chg="add del mod">
          <ac:chgData name="Barclay, Nathan" userId="dda553fe-ba4b-4e02-bbc7-21103291be92" providerId="ADAL" clId="{C8BC4787-609D-46C8-9911-A42B5166ABDB}" dt="2021-10-30T16:35:16.903" v="42"/>
          <ac:picMkLst>
            <pc:docMk/>
            <pc:sldMk cId="929019633" sldId="265"/>
            <ac:picMk id="4" creationId="{DF3CF56A-BFAE-44D1-B5FC-50989CF62B3C}"/>
          </ac:picMkLst>
        </pc:picChg>
        <pc:picChg chg="add mod">
          <ac:chgData name="Barclay, Nathan" userId="dda553fe-ba4b-4e02-bbc7-21103291be92" providerId="ADAL" clId="{C8BC4787-609D-46C8-9911-A42B5166ABDB}" dt="2021-10-30T16:35:16.903" v="42"/>
          <ac:picMkLst>
            <pc:docMk/>
            <pc:sldMk cId="929019633" sldId="265"/>
            <ac:picMk id="5" creationId="{C833E57C-5D73-48A7-9751-E6A6C15C7B9A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35:16.903" v="42"/>
        <pc:sldMkLst>
          <pc:docMk/>
          <pc:sldMk cId="3566452351" sldId="266"/>
        </pc:sldMkLst>
        <pc:picChg chg="add del mod">
          <ac:chgData name="Barclay, Nathan" userId="dda553fe-ba4b-4e02-bbc7-21103291be92" providerId="ADAL" clId="{C8BC4787-609D-46C8-9911-A42B5166ABDB}" dt="2021-10-30T16:35:16.903" v="42"/>
          <ac:picMkLst>
            <pc:docMk/>
            <pc:sldMk cId="3566452351" sldId="266"/>
            <ac:picMk id="4" creationId="{8AE0E5FD-752D-45E8-A6B3-0A59323ACA6B}"/>
          </ac:picMkLst>
        </pc:picChg>
        <pc:picChg chg="add mod">
          <ac:chgData name="Barclay, Nathan" userId="dda553fe-ba4b-4e02-bbc7-21103291be92" providerId="ADAL" clId="{C8BC4787-609D-46C8-9911-A42B5166ABDB}" dt="2021-10-30T16:35:16.903" v="42"/>
          <ac:picMkLst>
            <pc:docMk/>
            <pc:sldMk cId="3566452351" sldId="266"/>
            <ac:picMk id="5" creationId="{ED2202BB-8BBC-42D3-9D44-B1F9FD3589C7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35:16.903" v="42"/>
        <pc:sldMkLst>
          <pc:docMk/>
          <pc:sldMk cId="285439188" sldId="267"/>
        </pc:sldMkLst>
        <pc:picChg chg="add del mod">
          <ac:chgData name="Barclay, Nathan" userId="dda553fe-ba4b-4e02-bbc7-21103291be92" providerId="ADAL" clId="{C8BC4787-609D-46C8-9911-A42B5166ABDB}" dt="2021-10-30T16:35:16.903" v="42"/>
          <ac:picMkLst>
            <pc:docMk/>
            <pc:sldMk cId="285439188" sldId="267"/>
            <ac:picMk id="4" creationId="{08E381CC-8B4E-4120-A2B5-AC7E560826F2}"/>
          </ac:picMkLst>
        </pc:picChg>
        <pc:picChg chg="add mod">
          <ac:chgData name="Barclay, Nathan" userId="dda553fe-ba4b-4e02-bbc7-21103291be92" providerId="ADAL" clId="{C8BC4787-609D-46C8-9911-A42B5166ABDB}" dt="2021-10-30T16:35:16.903" v="42"/>
          <ac:picMkLst>
            <pc:docMk/>
            <pc:sldMk cId="285439188" sldId="267"/>
            <ac:picMk id="5" creationId="{378E4CB9-B987-47A4-92AE-0BF346E107A0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40:38.700" v="46"/>
        <pc:sldMkLst>
          <pc:docMk/>
          <pc:sldMk cId="1485481375" sldId="268"/>
        </pc:sldMkLst>
        <pc:picChg chg="add del mod">
          <ac:chgData name="Barclay, Nathan" userId="dda553fe-ba4b-4e02-bbc7-21103291be92" providerId="ADAL" clId="{C8BC4787-609D-46C8-9911-A42B5166ABDB}" dt="2021-10-30T15:41:51.577" v="25"/>
          <ac:picMkLst>
            <pc:docMk/>
            <pc:sldMk cId="1485481375" sldId="268"/>
            <ac:picMk id="4" creationId="{EC2CE398-6251-48EC-BC41-D41DF975AFC0}"/>
          </ac:picMkLst>
        </pc:picChg>
        <pc:picChg chg="add del mod">
          <ac:chgData name="Barclay, Nathan" userId="dda553fe-ba4b-4e02-bbc7-21103291be92" providerId="ADAL" clId="{C8BC4787-609D-46C8-9911-A42B5166ABDB}" dt="2021-10-30T15:43:08.930" v="26"/>
          <ac:picMkLst>
            <pc:docMk/>
            <pc:sldMk cId="1485481375" sldId="268"/>
            <ac:picMk id="5" creationId="{FD07A403-0A82-4A50-95DC-8B77846296D4}"/>
          </ac:picMkLst>
        </pc:picChg>
        <pc:picChg chg="add del mod">
          <ac:chgData name="Barclay, Nathan" userId="dda553fe-ba4b-4e02-bbc7-21103291be92" providerId="ADAL" clId="{C8BC4787-609D-46C8-9911-A42B5166ABDB}" dt="2021-10-30T15:45:24.964" v="27"/>
          <ac:picMkLst>
            <pc:docMk/>
            <pc:sldMk cId="1485481375" sldId="268"/>
            <ac:picMk id="6" creationId="{4A8E0079-286E-4AAB-8E69-B6E3252CBB62}"/>
          </ac:picMkLst>
        </pc:picChg>
        <pc:picChg chg="add del mod">
          <ac:chgData name="Barclay, Nathan" userId="dda553fe-ba4b-4e02-bbc7-21103291be92" providerId="ADAL" clId="{C8BC4787-609D-46C8-9911-A42B5166ABDB}" dt="2021-10-30T16:35:16.903" v="42"/>
          <ac:picMkLst>
            <pc:docMk/>
            <pc:sldMk cId="1485481375" sldId="268"/>
            <ac:picMk id="7" creationId="{8B11735B-F993-4D9D-9DD8-7BF717898AB0}"/>
          </ac:picMkLst>
        </pc:picChg>
        <pc:picChg chg="add del mod">
          <ac:chgData name="Barclay, Nathan" userId="dda553fe-ba4b-4e02-bbc7-21103291be92" providerId="ADAL" clId="{C8BC4787-609D-46C8-9911-A42B5166ABDB}" dt="2021-10-30T16:35:28.965" v="43"/>
          <ac:picMkLst>
            <pc:docMk/>
            <pc:sldMk cId="1485481375" sldId="268"/>
            <ac:picMk id="8" creationId="{A9674292-2BD4-43E5-8DCA-644CDF80581A}"/>
          </ac:picMkLst>
        </pc:picChg>
        <pc:picChg chg="add del mod">
          <ac:chgData name="Barclay, Nathan" userId="dda553fe-ba4b-4e02-bbc7-21103291be92" providerId="ADAL" clId="{C8BC4787-609D-46C8-9911-A42B5166ABDB}" dt="2021-10-30T16:36:08.677" v="44"/>
          <ac:picMkLst>
            <pc:docMk/>
            <pc:sldMk cId="1485481375" sldId="268"/>
            <ac:picMk id="9" creationId="{47DCBDFC-9DBF-4971-8C1C-18490E51D231}"/>
          </ac:picMkLst>
        </pc:picChg>
        <pc:picChg chg="add del mod">
          <ac:chgData name="Barclay, Nathan" userId="dda553fe-ba4b-4e02-bbc7-21103291be92" providerId="ADAL" clId="{C8BC4787-609D-46C8-9911-A42B5166ABDB}" dt="2021-10-30T16:36:51.644" v="45"/>
          <ac:picMkLst>
            <pc:docMk/>
            <pc:sldMk cId="1485481375" sldId="268"/>
            <ac:picMk id="10" creationId="{9E8D6E65-BE97-4E61-AA66-EF6CEA3EEE4B}"/>
          </ac:picMkLst>
        </pc:picChg>
        <pc:picChg chg="add del mod">
          <ac:chgData name="Barclay, Nathan" userId="dda553fe-ba4b-4e02-bbc7-21103291be92" providerId="ADAL" clId="{C8BC4787-609D-46C8-9911-A42B5166ABDB}" dt="2021-10-30T16:40:38.700" v="46"/>
          <ac:picMkLst>
            <pc:docMk/>
            <pc:sldMk cId="1485481375" sldId="268"/>
            <ac:picMk id="11" creationId="{8B2A2DA5-ED3B-4FDE-AB35-1D9A0E14668F}"/>
          </ac:picMkLst>
        </pc:picChg>
        <pc:picChg chg="add mod">
          <ac:chgData name="Barclay, Nathan" userId="dda553fe-ba4b-4e02-bbc7-21103291be92" providerId="ADAL" clId="{C8BC4787-609D-46C8-9911-A42B5166ABDB}" dt="2021-10-30T16:40:38.700" v="46"/>
          <ac:picMkLst>
            <pc:docMk/>
            <pc:sldMk cId="1485481375" sldId="268"/>
            <ac:picMk id="12" creationId="{71CFB3BC-F97D-40EA-B194-45ECFE731D8B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40:38.700" v="46"/>
        <pc:sldMkLst>
          <pc:docMk/>
          <pc:sldMk cId="4203178070" sldId="269"/>
        </pc:sldMkLst>
        <pc:picChg chg="add del mod">
          <ac:chgData name="Barclay, Nathan" userId="dda553fe-ba4b-4e02-bbc7-21103291be92" providerId="ADAL" clId="{C8BC4787-609D-46C8-9911-A42B5166ABDB}" dt="2021-10-30T15:47:38.038" v="28"/>
          <ac:picMkLst>
            <pc:docMk/>
            <pc:sldMk cId="4203178070" sldId="269"/>
            <ac:picMk id="4" creationId="{D35CA780-9A4B-4B2C-A90A-6DAA5B85C64A}"/>
          </ac:picMkLst>
        </pc:picChg>
        <pc:picChg chg="add del mod">
          <ac:chgData name="Barclay, Nathan" userId="dda553fe-ba4b-4e02-bbc7-21103291be92" providerId="ADAL" clId="{C8BC4787-609D-46C8-9911-A42B5166ABDB}" dt="2021-10-30T16:40:38.700" v="46"/>
          <ac:picMkLst>
            <pc:docMk/>
            <pc:sldMk cId="4203178070" sldId="269"/>
            <ac:picMk id="5" creationId="{E32C3C9D-DF6F-4364-B6AE-633077FDD16F}"/>
          </ac:picMkLst>
        </pc:picChg>
        <pc:picChg chg="add mod">
          <ac:chgData name="Barclay, Nathan" userId="dda553fe-ba4b-4e02-bbc7-21103291be92" providerId="ADAL" clId="{C8BC4787-609D-46C8-9911-A42B5166ABDB}" dt="2021-10-30T16:40:38.700" v="46"/>
          <ac:picMkLst>
            <pc:docMk/>
            <pc:sldMk cId="4203178070" sldId="269"/>
            <ac:picMk id="6" creationId="{E4CF4ED0-741F-436A-B9F8-AC8984E96C0B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40:38.700" v="46"/>
        <pc:sldMkLst>
          <pc:docMk/>
          <pc:sldMk cId="2365499856" sldId="270"/>
        </pc:sldMkLst>
        <pc:picChg chg="add del mod">
          <ac:chgData name="Barclay, Nathan" userId="dda553fe-ba4b-4e02-bbc7-21103291be92" providerId="ADAL" clId="{C8BC4787-609D-46C8-9911-A42B5166ABDB}" dt="2021-10-30T16:40:38.700" v="46"/>
          <ac:picMkLst>
            <pc:docMk/>
            <pc:sldMk cId="2365499856" sldId="270"/>
            <ac:picMk id="4" creationId="{B1858995-7819-4070-A26D-BF3296A00F7A}"/>
          </ac:picMkLst>
        </pc:picChg>
        <pc:picChg chg="add mod">
          <ac:chgData name="Barclay, Nathan" userId="dda553fe-ba4b-4e02-bbc7-21103291be92" providerId="ADAL" clId="{C8BC4787-609D-46C8-9911-A42B5166ABDB}" dt="2021-10-30T16:40:38.700" v="46"/>
          <ac:picMkLst>
            <pc:docMk/>
            <pc:sldMk cId="2365499856" sldId="270"/>
            <ac:picMk id="5" creationId="{BA70B4E0-792A-4CB1-B2D4-7A2D2EE64DB0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45:13.805" v="47"/>
        <pc:sldMkLst>
          <pc:docMk/>
          <pc:sldMk cId="962445192" sldId="271"/>
        </pc:sldMkLst>
        <pc:picChg chg="add del mod">
          <ac:chgData name="Barclay, Nathan" userId="dda553fe-ba4b-4e02-bbc7-21103291be92" providerId="ADAL" clId="{C8BC4787-609D-46C8-9911-A42B5166ABDB}" dt="2021-10-30T15:49:12.028" v="29"/>
          <ac:picMkLst>
            <pc:docMk/>
            <pc:sldMk cId="962445192" sldId="271"/>
            <ac:picMk id="4" creationId="{B710D2CF-9B69-4438-9391-6E40341912F9}"/>
          </ac:picMkLst>
        </pc:picChg>
        <pc:picChg chg="add del mod">
          <ac:chgData name="Barclay, Nathan" userId="dda553fe-ba4b-4e02-bbc7-21103291be92" providerId="ADAL" clId="{C8BC4787-609D-46C8-9911-A42B5166ABDB}" dt="2021-10-30T16:40:38.700" v="46"/>
          <ac:picMkLst>
            <pc:docMk/>
            <pc:sldMk cId="962445192" sldId="271"/>
            <ac:picMk id="5" creationId="{C41004F5-85D1-4ACD-A4FC-41E29B340449}"/>
          </ac:picMkLst>
        </pc:picChg>
        <pc:picChg chg="add del mod">
          <ac:chgData name="Barclay, Nathan" userId="dda553fe-ba4b-4e02-bbc7-21103291be92" providerId="ADAL" clId="{C8BC4787-609D-46C8-9911-A42B5166ABDB}" dt="2021-10-30T16:45:13.805" v="47"/>
          <ac:picMkLst>
            <pc:docMk/>
            <pc:sldMk cId="962445192" sldId="271"/>
            <ac:picMk id="6" creationId="{7DD0E50E-D92E-4801-B5F7-F7DED1425F0B}"/>
          </ac:picMkLst>
        </pc:picChg>
        <pc:picChg chg="add mod">
          <ac:chgData name="Barclay, Nathan" userId="dda553fe-ba4b-4e02-bbc7-21103291be92" providerId="ADAL" clId="{C8BC4787-609D-46C8-9911-A42B5166ABDB}" dt="2021-10-30T16:45:13.805" v="47"/>
          <ac:picMkLst>
            <pc:docMk/>
            <pc:sldMk cId="962445192" sldId="271"/>
            <ac:picMk id="7" creationId="{AE29B350-0DA4-43A2-8522-7D1DB8C96867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45:13.805" v="47"/>
        <pc:sldMkLst>
          <pc:docMk/>
          <pc:sldMk cId="2768569255" sldId="272"/>
        </pc:sldMkLst>
        <pc:picChg chg="add del mod">
          <ac:chgData name="Barclay, Nathan" userId="dda553fe-ba4b-4e02-bbc7-21103291be92" providerId="ADAL" clId="{C8BC4787-609D-46C8-9911-A42B5166ABDB}" dt="2021-10-30T16:45:13.805" v="47"/>
          <ac:picMkLst>
            <pc:docMk/>
            <pc:sldMk cId="2768569255" sldId="272"/>
            <ac:picMk id="4" creationId="{DC497965-182B-4F5A-88DB-DA66DB7F2434}"/>
          </ac:picMkLst>
        </pc:picChg>
        <pc:picChg chg="add mod">
          <ac:chgData name="Barclay, Nathan" userId="dda553fe-ba4b-4e02-bbc7-21103291be92" providerId="ADAL" clId="{C8BC4787-609D-46C8-9911-A42B5166ABDB}" dt="2021-10-30T16:45:13.805" v="47"/>
          <ac:picMkLst>
            <pc:docMk/>
            <pc:sldMk cId="2768569255" sldId="272"/>
            <ac:picMk id="5" creationId="{971EB4D5-166C-4119-AD89-94117F8F3644}"/>
          </ac:picMkLst>
        </pc:picChg>
      </pc:sldChg>
      <pc:sldChg chg="addSp modSp">
        <pc:chgData name="Barclay, Nathan" userId="dda553fe-ba4b-4e02-bbc7-21103291be92" providerId="ADAL" clId="{C8BC4787-609D-46C8-9911-A42B5166ABDB}" dt="2021-10-30T16:45:13.805" v="47"/>
        <pc:sldMkLst>
          <pc:docMk/>
          <pc:sldMk cId="303441223" sldId="273"/>
        </pc:sldMkLst>
        <pc:picChg chg="add mod">
          <ac:chgData name="Barclay, Nathan" userId="dda553fe-ba4b-4e02-bbc7-21103291be92" providerId="ADAL" clId="{C8BC4787-609D-46C8-9911-A42B5166ABDB}" dt="2021-10-30T16:45:13.805" v="47"/>
          <ac:picMkLst>
            <pc:docMk/>
            <pc:sldMk cId="303441223" sldId="273"/>
            <ac:picMk id="4" creationId="{0A41C3A6-F0F4-4FD6-8AC9-7B58B1ED478B}"/>
          </ac:picMkLst>
        </pc:picChg>
      </pc:sldChg>
      <pc:sldChg chg="addSp modSp">
        <pc:chgData name="Barclay, Nathan" userId="dda553fe-ba4b-4e02-bbc7-21103291be92" providerId="ADAL" clId="{C8BC4787-609D-46C8-9911-A42B5166ABDB}" dt="2021-10-30T16:45:13.805" v="47"/>
        <pc:sldMkLst>
          <pc:docMk/>
          <pc:sldMk cId="4101791215" sldId="274"/>
        </pc:sldMkLst>
        <pc:picChg chg="add mod">
          <ac:chgData name="Barclay, Nathan" userId="dda553fe-ba4b-4e02-bbc7-21103291be92" providerId="ADAL" clId="{C8BC4787-609D-46C8-9911-A42B5166ABDB}" dt="2021-10-30T16:45:13.805" v="47"/>
          <ac:picMkLst>
            <pc:docMk/>
            <pc:sldMk cId="4101791215" sldId="274"/>
            <ac:picMk id="4" creationId="{20E605B2-250F-4711-BA4E-A3C06D02F4C3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47:31.939" v="48"/>
        <pc:sldMkLst>
          <pc:docMk/>
          <pc:sldMk cId="1929914652" sldId="275"/>
        </pc:sldMkLst>
        <pc:picChg chg="add del mod">
          <ac:chgData name="Barclay, Nathan" userId="dda553fe-ba4b-4e02-bbc7-21103291be92" providerId="ADAL" clId="{C8BC4787-609D-46C8-9911-A42B5166ABDB}" dt="2021-10-30T16:47:31.939" v="48"/>
          <ac:picMkLst>
            <pc:docMk/>
            <pc:sldMk cId="1929914652" sldId="275"/>
            <ac:picMk id="4" creationId="{7A64CB7B-24BC-4C9D-9C97-2339299C3EF0}"/>
          </ac:picMkLst>
        </pc:picChg>
        <pc:picChg chg="add mod">
          <ac:chgData name="Barclay, Nathan" userId="dda553fe-ba4b-4e02-bbc7-21103291be92" providerId="ADAL" clId="{C8BC4787-609D-46C8-9911-A42B5166ABDB}" dt="2021-10-30T16:47:31.939" v="48"/>
          <ac:picMkLst>
            <pc:docMk/>
            <pc:sldMk cId="1929914652" sldId="275"/>
            <ac:picMk id="5" creationId="{B02900D2-1C0A-43F1-96C9-AA8842786A99}"/>
          </ac:picMkLst>
        </pc:picChg>
      </pc:sldChg>
      <pc:sldChg chg="addSp delSp modSp">
        <pc:chgData name="Barclay, Nathan" userId="dda553fe-ba4b-4e02-bbc7-21103291be92" providerId="ADAL" clId="{C8BC4787-609D-46C8-9911-A42B5166ABDB}" dt="2021-10-30T16:49:29.984" v="49"/>
        <pc:sldMkLst>
          <pc:docMk/>
          <pc:sldMk cId="2044285629" sldId="276"/>
        </pc:sldMkLst>
        <pc:picChg chg="add del mod">
          <ac:chgData name="Barclay, Nathan" userId="dda553fe-ba4b-4e02-bbc7-21103291be92" providerId="ADAL" clId="{C8BC4787-609D-46C8-9911-A42B5166ABDB}" dt="2021-10-30T16:49:29.984" v="49"/>
          <ac:picMkLst>
            <pc:docMk/>
            <pc:sldMk cId="2044285629" sldId="276"/>
            <ac:picMk id="4" creationId="{5031636E-C993-4B4E-9911-D3F238DFD8A9}"/>
          </ac:picMkLst>
        </pc:picChg>
        <pc:picChg chg="add mod">
          <ac:chgData name="Barclay, Nathan" userId="dda553fe-ba4b-4e02-bbc7-21103291be92" providerId="ADAL" clId="{C8BC4787-609D-46C8-9911-A42B5166ABDB}" dt="2021-10-30T16:49:29.984" v="49"/>
          <ac:picMkLst>
            <pc:docMk/>
            <pc:sldMk cId="2044285629" sldId="276"/>
            <ac:picMk id="5" creationId="{CF48C952-4646-4388-B77F-3207419FB0F6}"/>
          </ac:picMkLst>
        </pc:picChg>
      </pc:sldChg>
      <pc:sldChg chg="addSp delSp modSp modTransition modAnim">
        <pc:chgData name="Barclay, Nathan" userId="dda553fe-ba4b-4e02-bbc7-21103291be92" providerId="ADAL" clId="{C8BC4787-609D-46C8-9911-A42B5166ABDB}" dt="2021-10-30T15:16:21.929" v="15"/>
        <pc:sldMkLst>
          <pc:docMk/>
          <pc:sldMk cId="1919566725" sldId="277"/>
        </pc:sldMkLst>
        <pc:picChg chg="add del mod">
          <ac:chgData name="Barclay, Nathan" userId="dda553fe-ba4b-4e02-bbc7-21103291be92" providerId="ADAL" clId="{C8BC4787-609D-46C8-9911-A42B5166ABDB}" dt="2021-10-30T14:57:53.864" v="3"/>
          <ac:picMkLst>
            <pc:docMk/>
            <pc:sldMk cId="1919566725" sldId="277"/>
            <ac:picMk id="4" creationId="{0CD53642-5C7F-48B5-A74B-F936376B09BD}"/>
          </ac:picMkLst>
        </pc:picChg>
        <pc:picChg chg="add del mod">
          <ac:chgData name="Barclay, Nathan" userId="dda553fe-ba4b-4e02-bbc7-21103291be92" providerId="ADAL" clId="{C8BC4787-609D-46C8-9911-A42B5166ABDB}" dt="2021-10-30T14:59:15.239" v="5"/>
          <ac:picMkLst>
            <pc:docMk/>
            <pc:sldMk cId="1919566725" sldId="277"/>
            <ac:picMk id="5" creationId="{7F19DED7-CB4E-40BE-93DB-3609AF1A7931}"/>
          </ac:picMkLst>
        </pc:picChg>
        <pc:picChg chg="add del mod">
          <ac:chgData name="Barclay, Nathan" userId="dda553fe-ba4b-4e02-bbc7-21103291be92" providerId="ADAL" clId="{C8BC4787-609D-46C8-9911-A42B5166ABDB}" dt="2021-10-30T15:00:19.761" v="6"/>
          <ac:picMkLst>
            <pc:docMk/>
            <pc:sldMk cId="1919566725" sldId="277"/>
            <ac:picMk id="6" creationId="{C4DBF0FB-A7EB-4FB2-AF16-356D019F3018}"/>
          </ac:picMkLst>
        </pc:picChg>
        <pc:picChg chg="add del mod">
          <ac:chgData name="Barclay, Nathan" userId="dda553fe-ba4b-4e02-bbc7-21103291be92" providerId="ADAL" clId="{C8BC4787-609D-46C8-9911-A42B5166ABDB}" dt="2021-10-30T15:05:10.275" v="10"/>
          <ac:picMkLst>
            <pc:docMk/>
            <pc:sldMk cId="1919566725" sldId="277"/>
            <ac:picMk id="7" creationId="{68D41ECE-5E02-4A51-9EAC-B80ABBE20463}"/>
          </ac:picMkLst>
        </pc:picChg>
        <pc:picChg chg="add del mod">
          <ac:chgData name="Barclay, Nathan" userId="dda553fe-ba4b-4e02-bbc7-21103291be92" providerId="ADAL" clId="{C8BC4787-609D-46C8-9911-A42B5166ABDB}" dt="2021-10-30T15:07:44.092" v="11"/>
          <ac:picMkLst>
            <pc:docMk/>
            <pc:sldMk cId="1919566725" sldId="277"/>
            <ac:picMk id="8" creationId="{A89D7B18-BD67-4E8A-A787-60508BBB17BE}"/>
          </ac:picMkLst>
        </pc:picChg>
        <pc:picChg chg="add del mod">
          <ac:chgData name="Barclay, Nathan" userId="dda553fe-ba4b-4e02-bbc7-21103291be92" providerId="ADAL" clId="{C8BC4787-609D-46C8-9911-A42B5166ABDB}" dt="2021-10-30T15:08:14.812" v="12"/>
          <ac:picMkLst>
            <pc:docMk/>
            <pc:sldMk cId="1919566725" sldId="277"/>
            <ac:picMk id="9" creationId="{8FF764AA-198E-4E31-84C3-9DF11F23162F}"/>
          </ac:picMkLst>
        </pc:picChg>
        <pc:picChg chg="add del mod">
          <ac:chgData name="Barclay, Nathan" userId="dda553fe-ba4b-4e02-bbc7-21103291be92" providerId="ADAL" clId="{C8BC4787-609D-46C8-9911-A42B5166ABDB}" dt="2021-10-30T15:09:37.932" v="13"/>
          <ac:picMkLst>
            <pc:docMk/>
            <pc:sldMk cId="1919566725" sldId="277"/>
            <ac:picMk id="10" creationId="{738BCBD8-160F-4141-8D6E-90C824B2B259}"/>
          </ac:picMkLst>
        </pc:picChg>
        <pc:picChg chg="add del mod">
          <ac:chgData name="Barclay, Nathan" userId="dda553fe-ba4b-4e02-bbc7-21103291be92" providerId="ADAL" clId="{C8BC4787-609D-46C8-9911-A42B5166ABDB}" dt="2021-10-30T15:14:37.306" v="14"/>
          <ac:picMkLst>
            <pc:docMk/>
            <pc:sldMk cId="1919566725" sldId="277"/>
            <ac:picMk id="11" creationId="{CBC5D1B9-3AAB-4621-B764-A872C0E72DB4}"/>
          </ac:picMkLst>
        </pc:picChg>
        <pc:picChg chg="add del mod">
          <ac:chgData name="Barclay, Nathan" userId="dda553fe-ba4b-4e02-bbc7-21103291be92" providerId="ADAL" clId="{C8BC4787-609D-46C8-9911-A42B5166ABDB}" dt="2021-10-30T15:16:21.929" v="15"/>
          <ac:picMkLst>
            <pc:docMk/>
            <pc:sldMk cId="1919566725" sldId="277"/>
            <ac:picMk id="12" creationId="{5E010B86-9007-4BA4-8A95-A39B904457A2}"/>
          </ac:picMkLst>
        </pc:picChg>
        <pc:picChg chg="add mod">
          <ac:chgData name="Barclay, Nathan" userId="dda553fe-ba4b-4e02-bbc7-21103291be92" providerId="ADAL" clId="{C8BC4787-609D-46C8-9911-A42B5166ABDB}" dt="2021-10-30T15:16:21.929" v="15"/>
          <ac:picMkLst>
            <pc:docMk/>
            <pc:sldMk cId="1919566725" sldId="277"/>
            <ac:picMk id="13" creationId="{593C71EF-855B-423C-B416-82DEF9808F2E}"/>
          </ac:picMkLst>
        </pc:picChg>
      </pc:sldChg>
      <pc:sldChg chg="addSp modSp">
        <pc:chgData name="Barclay, Nathan" userId="dda553fe-ba4b-4e02-bbc7-21103291be92" providerId="ADAL" clId="{C8BC4787-609D-46C8-9911-A42B5166ABDB}" dt="2021-10-30T16:49:29.984" v="49"/>
        <pc:sldMkLst>
          <pc:docMk/>
          <pc:sldMk cId="518583385" sldId="278"/>
        </pc:sldMkLst>
        <pc:picChg chg="add mod">
          <ac:chgData name="Barclay, Nathan" userId="dda553fe-ba4b-4e02-bbc7-21103291be92" providerId="ADAL" clId="{C8BC4787-609D-46C8-9911-A42B5166ABDB}" dt="2021-10-30T16:49:29.984" v="49"/>
          <ac:picMkLst>
            <pc:docMk/>
            <pc:sldMk cId="518583385" sldId="278"/>
            <ac:picMk id="4" creationId="{6233A7C6-C6E6-4169-A245-DB83C7D86DD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4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5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2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2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6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4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7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9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345FFC8-2D99-426C-A0F7-0C507BAE659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8211C6C-632B-4537-9A31-020741135AD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463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DDA82-4CCE-4C27-B71C-F2E7E78CC1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Adapt a Telehealth Assessment Protocol for a Student Counseling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BFCCE-F2AC-4FDC-9ADD-2402A9EE0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Mississippi State University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6F6F30-4613-456B-8C4B-F101417A4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9"/>
    </mc:Choice>
    <mc:Fallback>
      <p:transition spd="slow" advTm="1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 Protocol for Testing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Test security should be prioritized</a:t>
            </a:r>
          </a:p>
          <a:p>
            <a:pPr lvl="1"/>
            <a:r>
              <a:rPr lang="en-US" dirty="0"/>
              <a:t>“Psychologists make reasonable efforts to maintain the integrity and security of test materials and other assessment techniques consistent with law and contractual obligations, and in a manner that permits adherence to this Ethics Code” (Ethical Standard 9.11).</a:t>
            </a:r>
          </a:p>
          <a:p>
            <a:pPr lvl="1"/>
            <a:r>
              <a:rPr lang="en-US" dirty="0"/>
              <a:t>Security procedures may look different for each assessment</a:t>
            </a:r>
          </a:p>
          <a:p>
            <a:pPr lvl="2"/>
            <a:r>
              <a:rPr lang="en-US" dirty="0"/>
              <a:t>Some self-report measures can be directly provided to clients</a:t>
            </a:r>
          </a:p>
          <a:p>
            <a:pPr lvl="2"/>
            <a:r>
              <a:rPr lang="en-US" dirty="0"/>
              <a:t>Other protected measures may require being orally presented</a:t>
            </a:r>
          </a:p>
          <a:p>
            <a:pPr lvl="1"/>
            <a:r>
              <a:rPr lang="en-US" dirty="0"/>
              <a:t>Consider if telehealth format leaves additional room to violate test security and how that can be remedied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8D6CE3-5CDE-4B69-8A70-0CCF244C5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2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53"/>
    </mc:Choice>
    <mc:Fallback>
      <p:transition spd="slow" advTm="13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Generate document outlining minimum required testing battery</a:t>
            </a:r>
          </a:p>
          <a:p>
            <a:pPr lvl="1"/>
            <a:r>
              <a:rPr lang="en-US" dirty="0"/>
              <a:t>Ensures standardization of testing</a:t>
            </a:r>
          </a:p>
          <a:p>
            <a:pPr lvl="1"/>
            <a:r>
              <a:rPr lang="en-US" dirty="0"/>
              <a:t>Makes requirements known ahead of time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33E57C-5D73-48A7-9751-E6A6C15C7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66"/>
    </mc:Choice>
    <mc:Fallback>
      <p:transition spd="slow" advTm="3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Create training videos for internal training purposes</a:t>
            </a:r>
          </a:p>
          <a:p>
            <a:pPr lvl="1"/>
            <a:r>
              <a:rPr lang="en-US" dirty="0"/>
              <a:t>Can be descriptive</a:t>
            </a:r>
          </a:p>
          <a:p>
            <a:pPr lvl="1"/>
            <a:r>
              <a:rPr lang="en-US" dirty="0"/>
              <a:t>Videos should be created for each assessment</a:t>
            </a:r>
          </a:p>
          <a:p>
            <a:pPr lvl="2"/>
            <a:r>
              <a:rPr lang="en-US" dirty="0"/>
              <a:t>Simple self-report measures can be excluded</a:t>
            </a:r>
          </a:p>
          <a:p>
            <a:pPr lvl="1"/>
            <a:r>
              <a:rPr lang="en-US" dirty="0"/>
              <a:t>Videos should be a step-by-step walkthrough of assessment</a:t>
            </a:r>
          </a:p>
          <a:p>
            <a:pPr lvl="2"/>
            <a:r>
              <a:rPr lang="en-US" dirty="0"/>
              <a:t>Test security considerations should be paramount</a:t>
            </a:r>
          </a:p>
          <a:p>
            <a:r>
              <a:rPr lang="en-US" dirty="0"/>
              <a:t>Videos can benefit from having someone in the “client” role as well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2202BB-8BBC-42D3-9D44-B1F9FD358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11"/>
    </mc:Choice>
    <mc:Fallback>
      <p:transition spd="slow" advTm="63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Create written step-by-step instructions for each assessment</a:t>
            </a:r>
          </a:p>
          <a:p>
            <a:pPr lvl="1"/>
            <a:r>
              <a:rPr lang="en-US" dirty="0"/>
              <a:t>Can be quicker to reference than videos</a:t>
            </a:r>
          </a:p>
          <a:p>
            <a:pPr lvl="1"/>
            <a:r>
              <a:rPr lang="en-US" dirty="0"/>
              <a:t>Offers details and precise directions that can be easily accessed during session, if needed</a:t>
            </a:r>
          </a:p>
          <a:p>
            <a:r>
              <a:rPr lang="en-US" dirty="0"/>
              <a:t>Practice assessments with other clinicians ahead of time</a:t>
            </a:r>
          </a:p>
          <a:p>
            <a:r>
              <a:rPr lang="en-US" dirty="0"/>
              <a:t>Adapt supervision to allow for time to go over protocol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8E4CB9-B987-47A4-92AE-0BF346E10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88"/>
    </mc:Choice>
    <mc:Fallback>
      <p:transition spd="slow" advTm="7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Resources Available to Trainees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Utilize or create digital filesharing service</a:t>
            </a:r>
          </a:p>
          <a:p>
            <a:pPr lvl="1"/>
            <a:r>
              <a:rPr lang="en-US" dirty="0"/>
              <a:t>(e.g., common network drive for counseling center)</a:t>
            </a:r>
          </a:p>
          <a:p>
            <a:pPr lvl="1"/>
            <a:r>
              <a:rPr lang="en-US" dirty="0"/>
              <a:t>Can be used to store protocol overview, training videos, written step-by-step instructions, self-report measures, etc.</a:t>
            </a:r>
          </a:p>
          <a:p>
            <a:pPr lvl="2"/>
            <a:r>
              <a:rPr lang="en-US" dirty="0"/>
              <a:t>Allows for easy organization and quick access</a:t>
            </a:r>
          </a:p>
          <a:p>
            <a:pPr lvl="1"/>
            <a:r>
              <a:rPr lang="en-US" dirty="0"/>
              <a:t>Cloud storage options are available but must be secure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1CFB3BC-F97D-40EA-B194-45ECFE731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8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67"/>
    </mc:Choice>
    <mc:Fallback>
      <p:transition spd="slow" advTm="7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Resources Available to Trainees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Ensure each trainee knows precisely where resources are located</a:t>
            </a:r>
          </a:p>
          <a:p>
            <a:pPr lvl="1"/>
            <a:r>
              <a:rPr lang="en-US" dirty="0"/>
              <a:t>This can be done during individual or group supervision contexts</a:t>
            </a:r>
          </a:p>
          <a:p>
            <a:r>
              <a:rPr lang="en-US" dirty="0"/>
              <a:t>Update trainees if/when new resources are added</a:t>
            </a:r>
          </a:p>
          <a:p>
            <a:r>
              <a:rPr lang="en-US" dirty="0"/>
              <a:t>Provide common access to administration manuals and scoring guides that remain secure from clients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CF4ED0-741F-436A-B9F8-AC8984E96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7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20"/>
    </mc:Choice>
    <mc:Fallback>
      <p:transition spd="slow" advTm="7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Resources Available to Trainees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Create “cheat sheet” that references in detail:</a:t>
            </a:r>
          </a:p>
          <a:p>
            <a:pPr lvl="1"/>
            <a:r>
              <a:rPr lang="en-US" dirty="0"/>
              <a:t>The available assessments</a:t>
            </a:r>
          </a:p>
          <a:p>
            <a:pPr lvl="1"/>
            <a:r>
              <a:rPr lang="en-US" dirty="0"/>
              <a:t>The location of each assessment</a:t>
            </a:r>
          </a:p>
          <a:p>
            <a:pPr lvl="1"/>
            <a:r>
              <a:rPr lang="en-US" dirty="0"/>
              <a:t>The administration process for each assessment</a:t>
            </a:r>
          </a:p>
          <a:p>
            <a:pPr lvl="1"/>
            <a:r>
              <a:rPr lang="en-US" dirty="0"/>
              <a:t>The scoring location for each assessment</a:t>
            </a:r>
          </a:p>
          <a:p>
            <a:pPr lvl="1"/>
            <a:r>
              <a:rPr lang="en-US" dirty="0"/>
              <a:t>The interpretation guide for each assessment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70B4E0-792A-4CB1-B2D4-7A2D2EE64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9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0"/>
    </mc:Choice>
    <mc:Fallback>
      <p:transition spd="slow" advTm="2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Systematically gather information about issues</a:t>
            </a:r>
          </a:p>
          <a:p>
            <a:pPr lvl="1"/>
            <a:r>
              <a:rPr lang="en-US" dirty="0"/>
              <a:t>Check in with trainees during supervision</a:t>
            </a:r>
          </a:p>
          <a:p>
            <a:pPr lvl="1"/>
            <a:r>
              <a:rPr lang="en-US" dirty="0"/>
              <a:t>Watch assessment administrations</a:t>
            </a:r>
          </a:p>
          <a:p>
            <a:pPr lvl="1"/>
            <a:r>
              <a:rPr lang="en-US" dirty="0"/>
              <a:t>Consult with other supervisors, if applicable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29B350-0DA4-43A2-8522-7D1DB8C96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4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09"/>
    </mc:Choice>
    <mc:Fallback>
      <p:transition spd="slow" advTm="5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Issues that can arise:</a:t>
            </a:r>
          </a:p>
          <a:p>
            <a:pPr lvl="1"/>
            <a:r>
              <a:rPr lang="en-US" dirty="0"/>
              <a:t>Technology issues</a:t>
            </a:r>
          </a:p>
          <a:p>
            <a:pPr lvl="2"/>
            <a:r>
              <a:rPr lang="en-US" dirty="0"/>
              <a:t>Internet failure</a:t>
            </a:r>
          </a:p>
          <a:p>
            <a:pPr lvl="2"/>
            <a:r>
              <a:rPr lang="en-US" dirty="0"/>
              <a:t>Audio pops</a:t>
            </a:r>
          </a:p>
          <a:p>
            <a:pPr lvl="2"/>
            <a:r>
              <a:rPr lang="en-US" dirty="0"/>
              <a:t>Low battery life on necessary peripherals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1EB4D5-166C-4119-AD89-94117F8F3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6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51"/>
    </mc:Choice>
    <mc:Fallback>
      <p:transition spd="slow" advTm="2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Issues that can arise:</a:t>
            </a:r>
          </a:p>
          <a:p>
            <a:pPr lvl="1"/>
            <a:r>
              <a:rPr lang="en-US" dirty="0"/>
              <a:t>Client environment issues</a:t>
            </a:r>
          </a:p>
          <a:p>
            <a:pPr lvl="2"/>
            <a:r>
              <a:rPr lang="en-US" dirty="0"/>
              <a:t>Computer notifications</a:t>
            </a:r>
          </a:p>
          <a:p>
            <a:pPr lvl="2"/>
            <a:r>
              <a:rPr lang="en-US" dirty="0"/>
              <a:t>Peers entering testing environment</a:t>
            </a:r>
          </a:p>
          <a:p>
            <a:pPr lvl="2"/>
            <a:r>
              <a:rPr lang="en-US" dirty="0"/>
              <a:t>Distractors outside of room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41C3A6-F0F4-4FD6-8AC9-7B58B1ED4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45"/>
    </mc:Choice>
    <mc:Fallback>
      <p:transition spd="slow" advTm="3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91CF-D3C1-4923-BA5A-24571BD42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09CED-3F57-4000-9A3B-D5274F2D7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Identify Protocol</a:t>
            </a:r>
          </a:p>
          <a:p>
            <a:r>
              <a:rPr lang="en-US" dirty="0"/>
              <a:t>Adapt Protocol for Testing Center</a:t>
            </a:r>
          </a:p>
          <a:p>
            <a:r>
              <a:rPr lang="en-US" dirty="0"/>
              <a:t>Teach Protocol</a:t>
            </a:r>
          </a:p>
          <a:p>
            <a:r>
              <a:rPr lang="en-US" dirty="0"/>
              <a:t>Make Resources Available to Trainees</a:t>
            </a:r>
          </a:p>
          <a:p>
            <a:r>
              <a:rPr lang="en-US" dirty="0"/>
              <a:t>Troubleshoot Issues</a:t>
            </a:r>
          </a:p>
          <a:p>
            <a:r>
              <a:rPr lang="en-US" dirty="0"/>
              <a:t>Plan Strategies for Report Writing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93C71EF-855B-423C-B416-82DEF9808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6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0"/>
    </mc:Choice>
    <mc:Fallback>
      <p:transition spd="slow" advTm="31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Issues that can arise:</a:t>
            </a:r>
          </a:p>
          <a:p>
            <a:pPr lvl="1"/>
            <a:r>
              <a:rPr lang="en-US" dirty="0"/>
              <a:t>Clinician space issues</a:t>
            </a:r>
          </a:p>
          <a:p>
            <a:pPr lvl="2"/>
            <a:r>
              <a:rPr lang="en-US" dirty="0"/>
              <a:t>Double booking on-site computer room</a:t>
            </a:r>
          </a:p>
          <a:p>
            <a:pPr lvl="2"/>
            <a:r>
              <a:rPr lang="en-US" dirty="0"/>
              <a:t>Limited testing resources</a:t>
            </a:r>
          </a:p>
          <a:p>
            <a:pPr lvl="2"/>
            <a:r>
              <a:rPr lang="en-US" dirty="0"/>
              <a:t>Scoring manuals/software unavailable when needed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E605B2-250F-4711-BA4E-A3C06D02F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9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1"/>
    </mc:Choice>
    <mc:Fallback>
      <p:transition spd="slow" advTm="3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Strategies for Report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Provide multiple sample reports for trainees</a:t>
            </a:r>
          </a:p>
          <a:p>
            <a:r>
              <a:rPr lang="en-US" dirty="0"/>
              <a:t>Document any issues that occur during testing as a result of telehealth issues</a:t>
            </a:r>
          </a:p>
          <a:p>
            <a:r>
              <a:rPr lang="en-US" dirty="0"/>
              <a:t>Request that trainees monitor the time required to write reports</a:t>
            </a:r>
          </a:p>
          <a:p>
            <a:pPr lvl="1"/>
            <a:r>
              <a:rPr lang="en-US" dirty="0"/>
              <a:t>Ensure that this time is accounted for when deciding how to incorporate assessments into trainee experience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2900D2-1C0A-43F1-96C9-AA8842786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1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93"/>
    </mc:Choice>
    <mc:Fallback>
      <p:transition spd="slow" advTm="11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Protocol selection should be a thorough process</a:t>
            </a:r>
          </a:p>
          <a:p>
            <a:r>
              <a:rPr lang="en-US" dirty="0"/>
              <a:t>Adaptation of telehealth protocol will require multiple logistical considerations</a:t>
            </a:r>
          </a:p>
          <a:p>
            <a:r>
              <a:rPr lang="en-US" dirty="0"/>
              <a:t>Strategies should be implemented to teach protocol to trainees</a:t>
            </a:r>
          </a:p>
          <a:p>
            <a:r>
              <a:rPr lang="en-US" dirty="0"/>
              <a:t>Making resources as available as possible to trainees should be prioritized</a:t>
            </a:r>
          </a:p>
          <a:p>
            <a:r>
              <a:rPr lang="en-US" dirty="0"/>
              <a:t>Work to quickly identify unseen issues and rectify them when possible</a:t>
            </a:r>
          </a:p>
          <a:p>
            <a:r>
              <a:rPr lang="en-US" dirty="0"/>
              <a:t>Report writing requires strategizing as well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48C952-4646-4388-B77F-3207419FB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53"/>
    </mc:Choice>
    <mc:Fallback>
      <p:transition spd="slow" advTm="9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0CBBF-9897-4319-948E-3D785FA09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5" y="1581904"/>
            <a:ext cx="10993549" cy="147501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33A7C6-C6E6-4169-A245-DB83C7D86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8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96"/>
    </mc:Choice>
    <mc:Fallback>
      <p:transition spd="slow" advTm="14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91CF-D3C1-4923-BA5A-24571BD42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09CED-3F57-4000-9A3B-D5274F2D7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Protocol should have a clear goal</a:t>
            </a:r>
          </a:p>
          <a:p>
            <a:pPr lvl="1"/>
            <a:r>
              <a:rPr lang="en-US" dirty="0"/>
              <a:t>(e.g., ADHD Assessment for college students)</a:t>
            </a:r>
          </a:p>
          <a:p>
            <a:pPr lvl="1"/>
            <a:r>
              <a:rPr lang="en-US" dirty="0"/>
              <a:t>Limitations on what can be done given technological constraints</a:t>
            </a:r>
          </a:p>
          <a:p>
            <a:pPr lvl="1"/>
            <a:r>
              <a:rPr lang="en-US" dirty="0"/>
              <a:t>Less availability to hypothesize and explore</a:t>
            </a:r>
          </a:p>
          <a:p>
            <a:r>
              <a:rPr lang="en-US" dirty="0"/>
              <a:t>Protocol should follow diagnostic clinical guidelines, if available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0C34AAD-9186-434A-A1A1-8F96F521C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06"/>
    </mc:Choice>
    <mc:Fallback>
      <p:transition spd="slow" advTm="4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02CC-CECF-4D4A-8445-A03FCB53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D3FD1-4551-40B7-A47E-76D0EEEE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Critical, cautious approaches to data are recommended</a:t>
            </a:r>
          </a:p>
          <a:p>
            <a:pPr lvl="1"/>
            <a:r>
              <a:rPr lang="en-US" dirty="0"/>
              <a:t>Research on the comparability of telehealth assessment and in-person assessment is limited</a:t>
            </a:r>
          </a:p>
          <a:p>
            <a:pPr lvl="1"/>
            <a:r>
              <a:rPr lang="en-US" dirty="0"/>
              <a:t>Data should not be interpreted when reasonably skewed by testing format</a:t>
            </a:r>
          </a:p>
          <a:p>
            <a:pPr lvl="1"/>
            <a:r>
              <a:rPr lang="en-US" dirty="0"/>
              <a:t>Assessments should be chosen that minimize the potential for this skew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2B8DF5-1C44-4078-9F4A-65FEDEA7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3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17"/>
    </mc:Choice>
    <mc:Fallback>
      <p:transition spd="slow" advTm="7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Protocol should be able to reasonably assess for:</a:t>
            </a:r>
          </a:p>
          <a:p>
            <a:pPr lvl="1"/>
            <a:r>
              <a:rPr lang="en-US" dirty="0"/>
              <a:t>Diagnosis </a:t>
            </a:r>
          </a:p>
          <a:p>
            <a:pPr lvl="2"/>
            <a:r>
              <a:rPr lang="en-US" dirty="0"/>
              <a:t>(e.g., WAIS-IV subtests, BCST, </a:t>
            </a:r>
            <a:r>
              <a:rPr lang="en-US" dirty="0" err="1"/>
              <a:t>CAt</a:t>
            </a:r>
            <a:r>
              <a:rPr lang="en-US" dirty="0"/>
              <a:t>-A, CVLT, and ADHD Checklist)</a:t>
            </a:r>
          </a:p>
          <a:p>
            <a:pPr lvl="1"/>
            <a:r>
              <a:rPr lang="en-US" dirty="0" err="1"/>
              <a:t>Ruleouts</a:t>
            </a:r>
            <a:endParaRPr lang="en-US" dirty="0"/>
          </a:p>
          <a:p>
            <a:pPr lvl="2"/>
            <a:r>
              <a:rPr lang="en-US" dirty="0"/>
              <a:t>(e.g., PAI, CVLT, COWAT, SAS, CES-D, ISI)</a:t>
            </a:r>
          </a:p>
          <a:p>
            <a:pPr lvl="1"/>
            <a:r>
              <a:rPr lang="en-US" dirty="0"/>
              <a:t>Effort and Validity</a:t>
            </a:r>
          </a:p>
          <a:p>
            <a:pPr lvl="2"/>
            <a:r>
              <a:rPr lang="en-US" dirty="0"/>
              <a:t>(e.g., PAI, CVLT, Green’s WMT)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7825225-694A-4C04-8ED9-239F6AF51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4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68"/>
    </mc:Choice>
    <mc:Fallback>
      <p:transition spd="slow" advTm="10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Protocol should minimize clients’ technological requirements</a:t>
            </a:r>
          </a:p>
          <a:p>
            <a:pPr lvl="1"/>
            <a:r>
              <a:rPr lang="en-US" dirty="0"/>
              <a:t>Make minimum requirements known ahead of time </a:t>
            </a:r>
          </a:p>
          <a:p>
            <a:pPr lvl="2"/>
            <a:r>
              <a:rPr lang="en-US" dirty="0"/>
              <a:t>(e.g., video conferencing software, mic and camera, computers and/or phones, etc.)</a:t>
            </a:r>
          </a:p>
          <a:p>
            <a:pPr lvl="1"/>
            <a:r>
              <a:rPr lang="en-US" dirty="0"/>
              <a:t>Minimize points of technological failure</a:t>
            </a:r>
          </a:p>
          <a:p>
            <a:pPr lvl="1"/>
            <a:r>
              <a:rPr lang="en-US" dirty="0"/>
              <a:t>Keep software administrator-side</a:t>
            </a:r>
          </a:p>
          <a:p>
            <a:pPr lvl="2"/>
            <a:r>
              <a:rPr lang="en-US" dirty="0"/>
              <a:t>Also for test security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C23A6C-BFC6-46C9-945E-BD00842CE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8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18"/>
    </mc:Choice>
    <mc:Fallback>
      <p:transition spd="slow" advTm="6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Protocol should keep procedure as close as possible to in-person procedures</a:t>
            </a:r>
          </a:p>
          <a:p>
            <a:pPr lvl="1"/>
            <a:r>
              <a:rPr lang="en-US" dirty="0"/>
              <a:t>Ensure client is in a quiet, confidential, and distraction-free environment</a:t>
            </a:r>
          </a:p>
          <a:p>
            <a:pPr lvl="1"/>
            <a:r>
              <a:rPr lang="en-US" dirty="0"/>
              <a:t>Rapport building should still be prioritized</a:t>
            </a:r>
          </a:p>
          <a:p>
            <a:pPr lvl="1"/>
            <a:r>
              <a:rPr lang="en-US" dirty="0"/>
              <a:t>Fully utilize clinical interview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68CE54-0B79-4CBB-9BE4-533054EC0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5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10"/>
    </mc:Choice>
    <mc:Fallback>
      <p:transition spd="slow" advTm="5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 Protocol for Testing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Identify budget for assessments, manuals, and tools</a:t>
            </a:r>
          </a:p>
          <a:p>
            <a:pPr lvl="1"/>
            <a:r>
              <a:rPr lang="en-US" dirty="0"/>
              <a:t>All products should be acquired before testing begins</a:t>
            </a:r>
          </a:p>
          <a:p>
            <a:r>
              <a:rPr lang="en-US" dirty="0"/>
              <a:t>Consider technological capabilities of testing center</a:t>
            </a:r>
          </a:p>
          <a:p>
            <a:pPr lvl="1"/>
            <a:r>
              <a:rPr lang="en-US" dirty="0"/>
              <a:t>(e.g., computers, iPads, internet, etc.)</a:t>
            </a:r>
          </a:p>
          <a:p>
            <a:pPr lvl="1"/>
            <a:r>
              <a:rPr lang="en-US" dirty="0"/>
              <a:t>Become familiar with the functions of teleconferencing platform (e.g., </a:t>
            </a:r>
            <a:r>
              <a:rPr lang="en-US" dirty="0" err="1"/>
              <a:t>Webex</a:t>
            </a:r>
            <a:r>
              <a:rPr lang="en-US" dirty="0"/>
              <a:t>, Zoom, etc.)</a:t>
            </a:r>
          </a:p>
          <a:p>
            <a:pPr lvl="1"/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720218-53A7-4C49-B65A-E347D4F27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32"/>
    </mc:Choice>
    <mc:Fallback>
      <p:transition spd="slow" advTm="5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E0EF-EE05-43CA-8A89-C566994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 Protocol for Testing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7B1-27C0-4A36-96D2-98DA6DA6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Identify space needs</a:t>
            </a:r>
          </a:p>
          <a:p>
            <a:pPr lvl="1"/>
            <a:r>
              <a:rPr lang="en-US" dirty="0"/>
              <a:t>If applicable, clients can benefit from on-site computer room</a:t>
            </a:r>
          </a:p>
          <a:p>
            <a:pPr lvl="1"/>
            <a:r>
              <a:rPr lang="en-US" dirty="0"/>
              <a:t>Clinicians may require additional space as well</a:t>
            </a:r>
          </a:p>
          <a:p>
            <a:pPr lvl="2"/>
            <a:r>
              <a:rPr lang="en-US" dirty="0"/>
              <a:t>Software limitations can bottleneck space availability</a:t>
            </a:r>
          </a:p>
          <a:p>
            <a:pPr lvl="2"/>
            <a:r>
              <a:rPr lang="en-US" dirty="0"/>
              <a:t>Consider how this fits with your training center before purchasing software licenses</a:t>
            </a:r>
          </a:p>
          <a:p>
            <a:r>
              <a:rPr lang="en-US" dirty="0"/>
              <a:t>Decide how assessment services will be offered/marketed</a:t>
            </a:r>
          </a:p>
          <a:p>
            <a:pPr lvl="1"/>
            <a:r>
              <a:rPr lang="en-US" dirty="0"/>
              <a:t>Purpose and scope should be clearly stated and advertised</a:t>
            </a:r>
          </a:p>
          <a:p>
            <a:pPr lvl="1"/>
            <a:r>
              <a:rPr lang="en-US" dirty="0"/>
              <a:t>Clients should be made aware of limitations during informed consent process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982013-864C-44DB-8354-94E09F470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0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25"/>
    </mc:Choice>
    <mc:Fallback>
      <p:transition spd="slow" advTm="10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Custom 4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5D1725"/>
      </a:accent1>
      <a:accent2>
        <a:srgbClr val="642F6C"/>
      </a:accent2>
      <a:accent3>
        <a:srgbClr val="777777"/>
      </a:accent3>
      <a:accent4>
        <a:srgbClr val="C1C6C8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17ECDF390EBF499B0D4A350480BBA7" ma:contentTypeVersion="8" ma:contentTypeDescription="Create a new document." ma:contentTypeScope="" ma:versionID="08714ede5339ea9398086bde8bbbda6f">
  <xsd:schema xmlns:xsd="http://www.w3.org/2001/XMLSchema" xmlns:xs="http://www.w3.org/2001/XMLSchema" xmlns:p="http://schemas.microsoft.com/office/2006/metadata/properties" xmlns:ns3="8c94a78e-b087-40d5-8717-d0f9fbe2463c" xmlns:ns4="0b6ce713-052c-4966-9ce9-b45b8cfc76d7" targetNamespace="http://schemas.microsoft.com/office/2006/metadata/properties" ma:root="true" ma:fieldsID="6491ae40d5c3da7b2a72473efc072ce4" ns3:_="" ns4:_="">
    <xsd:import namespace="8c94a78e-b087-40d5-8717-d0f9fbe2463c"/>
    <xsd:import namespace="0b6ce713-052c-4966-9ce9-b45b8cfc76d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4a78e-b087-40d5-8717-d0f9fbe246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ce713-052c-4966-9ce9-b45b8cfc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BF8C5E-7C44-4015-BD41-54EE7D78B2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94a78e-b087-40d5-8717-d0f9fbe2463c"/>
    <ds:schemaRef ds:uri="0b6ce713-052c-4966-9ce9-b45b8cfc76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F0ADA0-1A2F-4A00-9A16-53174F1A40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DFC1C1-BA05-470F-A74F-607D297433E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b6ce713-052c-4966-9ce9-b45b8cfc76d7"/>
    <ds:schemaRef ds:uri="http://purl.org/dc/elements/1.1/"/>
    <ds:schemaRef ds:uri="http://schemas.microsoft.com/office/2006/metadata/properties"/>
    <ds:schemaRef ds:uri="8c94a78e-b087-40d5-8717-d0f9fbe2463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189</TotalTime>
  <Words>956</Words>
  <Application>Microsoft Office PowerPoint</Application>
  <PresentationFormat>Widescreen</PresentationFormat>
  <Paragraphs>134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Gill Sans MT</vt:lpstr>
      <vt:lpstr>Wingdings 2</vt:lpstr>
      <vt:lpstr>Dividend</vt:lpstr>
      <vt:lpstr>How to Adapt a Telehealth Assessment Protocol for a Student Counseling Center</vt:lpstr>
      <vt:lpstr>Outline</vt:lpstr>
      <vt:lpstr>Identify Protocol</vt:lpstr>
      <vt:lpstr>Identify Protocol</vt:lpstr>
      <vt:lpstr>Identify Protocol</vt:lpstr>
      <vt:lpstr>Identify Protocol</vt:lpstr>
      <vt:lpstr>Identify Protocol</vt:lpstr>
      <vt:lpstr>Adapt Protocol for Testing Center</vt:lpstr>
      <vt:lpstr>Adapt Protocol for Testing Center</vt:lpstr>
      <vt:lpstr>Adapt Protocol for Testing Center</vt:lpstr>
      <vt:lpstr>Teach Protocol</vt:lpstr>
      <vt:lpstr>Teach Protocol</vt:lpstr>
      <vt:lpstr>Teach Protocol</vt:lpstr>
      <vt:lpstr>Make Resources Available to Trainees</vt:lpstr>
      <vt:lpstr>Make Resources Available to Trainees</vt:lpstr>
      <vt:lpstr>Make Resources Available to Trainees</vt:lpstr>
      <vt:lpstr>Troubleshoot</vt:lpstr>
      <vt:lpstr>Troubleshoot</vt:lpstr>
      <vt:lpstr>Troubleshoot</vt:lpstr>
      <vt:lpstr>Troubleshoot</vt:lpstr>
      <vt:lpstr>Plan Strategies for Report Writing</vt:lpstr>
      <vt:lpstr>Closing Thoughts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Adapt a Telehealth Assessment Protocol for a Student Counseling Center</dc:title>
  <dc:creator>Barclay, Nathan</dc:creator>
  <cp:lastModifiedBy>Barclay, Nathan</cp:lastModifiedBy>
  <cp:revision>4</cp:revision>
  <dcterms:created xsi:type="dcterms:W3CDTF">2021-10-30T13:40:45Z</dcterms:created>
  <dcterms:modified xsi:type="dcterms:W3CDTF">2021-10-30T16:50:27Z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0x0101008317ECDF390EBF499B0D4A350480BBA7</vt:lpwstr>
  </property>
</Properties>
</file>